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57" r:id="rId3"/>
    <p:sldId id="265" r:id="rId4"/>
    <p:sldId id="266" r:id="rId5"/>
    <p:sldId id="258" r:id="rId6"/>
    <p:sldId id="261" r:id="rId7"/>
    <p:sldId id="262" r:id="rId8"/>
    <p:sldId id="259" r:id="rId9"/>
    <p:sldId id="267" r:id="rId10"/>
    <p:sldId id="268" r:id="rId11"/>
    <p:sldId id="269" r:id="rId12"/>
    <p:sldId id="270" r:id="rId13"/>
    <p:sldId id="277" r:id="rId14"/>
    <p:sldId id="278" r:id="rId15"/>
    <p:sldId id="271" r:id="rId16"/>
    <p:sldId id="272" r:id="rId17"/>
    <p:sldId id="276" r:id="rId18"/>
    <p:sldId id="273" r:id="rId19"/>
    <p:sldId id="274" r:id="rId20"/>
    <p:sldId id="275" r:id="rId21"/>
    <p:sldId id="289" r:id="rId22"/>
    <p:sldId id="279" r:id="rId23"/>
    <p:sldId id="280" r:id="rId24"/>
    <p:sldId id="282" r:id="rId25"/>
    <p:sldId id="283" r:id="rId26"/>
    <p:sldId id="302" r:id="rId27"/>
    <p:sldId id="284" r:id="rId28"/>
    <p:sldId id="285" r:id="rId29"/>
    <p:sldId id="286" r:id="rId30"/>
    <p:sldId id="305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4" r:id="rId45"/>
    <p:sldId id="303" r:id="rId46"/>
    <p:sldId id="306" r:id="rId47"/>
    <p:sldId id="307" r:id="rId48"/>
    <p:sldId id="30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8" Type="http://schemas.openxmlformats.org/officeDocument/2006/relationships/slide" Target="slides/slide7.xml" /><Relationship Id="rId51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0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2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8901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1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96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95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8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8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2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2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4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7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8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1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41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99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7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7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7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7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7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7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C7FD-89CA-5049-9291-E98280E545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/>
              <a:t>Presentation and Graphical Representation of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F5B24-4454-BB4E-BB9E-6CA10CE1C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2064068"/>
          </a:xfrm>
        </p:spPr>
        <p:txBody>
          <a:bodyPr>
            <a:noAutofit/>
          </a:bodyPr>
          <a:lstStyle/>
          <a:p>
            <a:r>
              <a:rPr lang="en-US" sz="2400" b="1"/>
              <a:t>Made By: </a:t>
            </a:r>
          </a:p>
          <a:p>
            <a:r>
              <a:rPr lang="en-US" sz="2400" b="1"/>
              <a:t>Ms. Kiran Malik</a:t>
            </a:r>
          </a:p>
          <a:p>
            <a:r>
              <a:rPr lang="en-US" sz="2400" b="1"/>
              <a:t>(Assistant Professor)</a:t>
            </a:r>
          </a:p>
        </p:txBody>
      </p:sp>
    </p:spTree>
    <p:extLst>
      <p:ext uri="{BB962C8B-B14F-4D97-AF65-F5344CB8AC3E}">
        <p14:creationId xmlns:p14="http://schemas.microsoft.com/office/powerpoint/2010/main" val="30987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ADE3434-9F0A-0240-B6F1-05EE02513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3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B9C85EB-FDB1-754C-80B1-F536E3771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5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D0AF243-8008-3540-B191-DAEC5DF26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9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6C9D0F7-E868-E343-8A99-6C578ED12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24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02A12CF-2ABC-9E4D-A503-5A853ED21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29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2998DDE-4660-F349-BE01-DCEAAAE11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25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4922F64-8D75-0449-B409-7CFDF1E12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29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EA75EE-B075-5E41-A490-46938227D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73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1FCB96E-DE03-C84B-8B53-38D593292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9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1FD86A-D542-854B-B4D7-4B288F0D7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0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C86DEF1-0A95-404E-8D43-657B365B7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4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8FB93CC-C9BF-0243-9D14-7F0EDF07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26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5664-E8E0-F84E-95AD-8C2A00119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006" y="1014406"/>
            <a:ext cx="8610600" cy="1783564"/>
          </a:xfrm>
        </p:spPr>
        <p:txBody>
          <a:bodyPr>
            <a:noAutofit/>
          </a:bodyPr>
          <a:lstStyle/>
          <a:p>
            <a:pPr algn="ctr"/>
            <a:r>
              <a:rPr lang="en-US" sz="2800" b="1"/>
              <a:t>Graphical Representation of data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F433A37-8917-CF4B-9957-1D15E397A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0" t="48086" b="18684"/>
          <a:stretch/>
        </p:blipFill>
        <p:spPr>
          <a:xfrm>
            <a:off x="2684859" y="2964355"/>
            <a:ext cx="7393781" cy="21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0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E9080EE-F0EF-CB43-9B74-2A8122E30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1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87B8F59-7A80-8949-AB1D-233D483E2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58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106FCB8-9C7E-2348-817A-13E093338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4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440EA2B-36A4-C042-84B2-961218518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75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D4A21FE-294F-3549-A936-A93ACCDC7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9FB7CA-58C9-1541-8B3E-A1A7B2B068A2}"/>
              </a:ext>
            </a:extLst>
          </p:cNvPr>
          <p:cNvSpPr/>
          <p:nvPr/>
        </p:nvSpPr>
        <p:spPr>
          <a:xfrm>
            <a:off x="875109" y="98825"/>
            <a:ext cx="2476500" cy="9739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85E2D9-CEB3-1743-A840-A659AFCB67DD}"/>
              </a:ext>
            </a:extLst>
          </p:cNvPr>
          <p:cNvSpPr/>
          <p:nvPr/>
        </p:nvSpPr>
        <p:spPr>
          <a:xfrm>
            <a:off x="6298406" y="97633"/>
            <a:ext cx="2619375" cy="9739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03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C130B8D-DAA0-AE49-8915-508B584B5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46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E9F00DC-A7F3-7B4F-8576-803687000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44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C87B9BC-DD8E-5246-93FD-237C95D8B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4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682DD03-65D4-514D-BD1E-6F737360C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70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46CB2C0-FC8D-DF46-8FED-ABB719AAD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06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0656F12-D947-FC4C-A16E-2AA4D7DF8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88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CE5CF4C-0C07-A94A-A588-9377DEB4C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76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E3BD752-A4B1-3243-B8E7-0C625CA3C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69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EF98D42-4BD3-EB45-BA7B-BEA6248C0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662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0C83834-1C17-4944-ADAB-FDF18DA9D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37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FE8435F-5406-5B43-A098-A3008DCF1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70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127E5B-70B1-6843-846D-46472B31D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48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2B42939-6D90-1C4E-AD21-596B57FFD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34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D984ACD-1D02-EB47-8163-3BFA81412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8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AB480A5-44CD-EA46-BBFE-3D234E004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689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8A5B669-57A8-1A4C-8C6D-7F80214AD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51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E4D9A96-DA05-424E-8866-666EFC47C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447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D6B671C-9AB9-914B-986A-7047C85DB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344"/>
            <a:ext cx="12191999" cy="69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00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B6A761F-8842-F040-8FE0-FFA1226E2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90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CC7C12B-A354-3C42-9A30-C06A79E54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361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3A73E9C-F961-564E-9662-9D37F6785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24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519A06-FDB4-AD4C-B9A2-D2267ABCA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1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E7652A1-BD14-6A42-894B-C9BA0B5E4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912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DFCFD69-EF8B-D14B-84AD-426C1A828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7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7D36B4-F88A-9149-AA60-132BC5D81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98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F6A30A-148C-1749-BB23-B9045E932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716530E-6F35-2C4F-9F40-B330CB974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9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942C77E-7424-E444-BAB7-F77B18452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BC5C09-1DE9-2349-AC14-6D4DCE290EE6}"/>
              </a:ext>
            </a:extLst>
          </p:cNvPr>
          <p:cNvSpPr txBox="1"/>
          <p:nvPr/>
        </p:nvSpPr>
        <p:spPr>
          <a:xfrm>
            <a:off x="0" y="1416844"/>
            <a:ext cx="12072937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942331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7CE51CD-653D-C94F-9ED0-F149CB8F3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8854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Vapor Trail</vt:lpstr>
      <vt:lpstr>Presentation and Graphical Representation of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Graphical Representation of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and Graphical Representation of Data</dc:title>
  <dc:creator>Kiran Malik</dc:creator>
  <cp:lastModifiedBy>Kiran Malik</cp:lastModifiedBy>
  <cp:revision>5</cp:revision>
  <dcterms:created xsi:type="dcterms:W3CDTF">2020-03-31T07:58:25Z</dcterms:created>
  <dcterms:modified xsi:type="dcterms:W3CDTF">2020-03-31T14:14:05Z</dcterms:modified>
</cp:coreProperties>
</file>